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6006480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13 мая 2022 г.</a:t>
            </a:r>
          </a:p>
          <a:p>
            <a:pPr indent="1778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-западный 4-9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14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14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10-12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2022-05-12T08:43:02Z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