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113034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13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12</a:t>
            </a:r>
            <a:r>
              <a:rPr lang="kk-KZ" altLang="ru-RU" sz="1200" b="1" dirty="0">
                <a:solidFill>
                  <a:srgbClr val="000000"/>
                </a:solidFill>
                <a:latin typeface="Times New Roman" pitchFamily="18" charset="0"/>
                <a:cs typeface="Times New Roman" pitchFamily="18" charset="0"/>
              </a:rPr>
              <a:t>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13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кей уақыттарда жаңбыр жауады. Оңтүстіктен, оңтүстік-батыстан жел соғады, күші 7-12, күндіз екпіні 15 м/с. Ауа температурасы түнде 7-9, күндіз 15-17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14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13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14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жаңбыр жауады. Оңтүстік-батыстан жел соғады, күші 7-12 м/с. Ауа температурасы 10-12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01832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13065</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2021-07-01T07:38:07Z</cp:lastPrinted>
  <dcterms:created xsi:type="dcterms:W3CDTF">2018-03-27T06:03:00Z</dcterms:created>
  <dcterms:modified xsi:type="dcterms:W3CDTF">2022-05-12T08:23:30Z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