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03613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ночью 2-7, днем 7-12 м/с. Температура воздуха ночью 6-8, днем 24-26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 мая, ночью 14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2022-05-12T08:31:50Z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