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88313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549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утром и днем дождь, гроза, шквал. Ветер юго-западный с переходом на северо-западный 8-13, утром и днем порывы 17-22 м/с. Температура воздуха ночью 14-16, днем                24-26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14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сильный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8-13, порывы 15-20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2166</cp:revision>
  <cp:lastPrinted>2021-07-01T03:56:27Z</cp:lastPrinted>
  <dcterms:created xsi:type="dcterms:W3CDTF">2018-03-27T06:03:00Z</dcterms:created>
  <dcterms:modified xsi:type="dcterms:W3CDTF">2022-05-12T08:48:34Z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