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980760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13 мая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временами дождь. Ветер южный, юго-западный 7-12, днем порывы 15 м/с. Температура воздуха ночью 7-9, днем 15-17 тепла.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indent="4500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14 мая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дождь. Ветер юго-западный 7-12 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10-12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178853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693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14 мая 2022 года метеорологические условия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12928</TotalTime>
  <Words>610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2167</cp:revision>
  <cp:lastPrinted>2021-02-03T11:37:00Z</cp:lastPrinted>
  <dcterms:created xsi:type="dcterms:W3CDTF">2018-03-27T06:03:00Z</dcterms:created>
  <dcterms:modified xsi:type="dcterms:W3CDTF">2022-05-12T08:23:55Z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