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5214526"/>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87100413"/>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44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113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36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2554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0,5</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254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86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112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13</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2022 ж. 12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с. 21-ден.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13</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с.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 Солтүстік-батыстан соққан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6-11 </a:t>
            </a:r>
            <a:r>
              <a:rPr lang="ru-RU" sz="1200" dirty="0">
                <a:solidFill>
                  <a:srgbClr val="000000"/>
                </a:solidFill>
                <a:latin typeface="Times New Roman" panose="02020603050405020304" pitchFamily="18" charset="0"/>
                <a:cs typeface="Times New Roman" panose="02020603050405020304" pitchFamily="18" charset="0"/>
              </a:rPr>
              <a:t>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7-9</a:t>
            </a:r>
            <a:r>
              <a:rPr lang="kk-KZ" sz="1200" dirty="0">
                <a:latin typeface="Times New Roman" panose="02020603050405020304" pitchFamily="18" charset="0"/>
                <a:cs typeface="Times New Roman" panose="02020603050405020304" pitchFamily="18" charset="0"/>
              </a:rPr>
              <a:t>, күндіз 24-26 жылы.</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14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13 мамырға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14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kern="1400" dirty="0">
                <a:solidFill>
                  <a:srgbClr val="000000"/>
                </a:solidFill>
                <a:latin typeface="Times New Roman" panose="02020603050405020304" pitchFamily="18" charset="0"/>
                <a:cs typeface="Times New Roman" panose="02020603050405020304" pitchFamily="18" charset="0"/>
              </a:rPr>
              <a:t> </a:t>
            </a:r>
            <a:r>
              <a:rPr lang="ru-RU" sz="1200" kern="1400" dirty="0" err="1">
                <a:solidFill>
                  <a:srgbClr val="000000"/>
                </a:solidFill>
                <a:latin typeface="Times New Roman" panose="02020603050405020304" pitchFamily="18" charset="0"/>
                <a:cs typeface="Times New Roman" panose="02020603050405020304" pitchFamily="18" charset="0"/>
              </a:rPr>
              <a:t>О</a:t>
            </a:r>
            <a:r>
              <a:rPr lang="ru-RU" sz="1200" dirty="0" err="1">
                <a:latin typeface="Times New Roman" panose="02020603050405020304" pitchFamily="18" charset="0"/>
                <a:cs typeface="Times New Roman" panose="02020603050405020304" pitchFamily="18" charset="0"/>
              </a:rPr>
              <a:t>ңтүстік</a:t>
            </a:r>
            <a:r>
              <a:rPr lang="kk-KZ" sz="1200" dirty="0">
                <a:latin typeface="Times New Roman" panose="02020603050405020304" pitchFamily="18" charset="0"/>
                <a:cs typeface="Times New Roman" panose="02020603050405020304" pitchFamily="18" charset="0"/>
              </a:rPr>
              <a:t>-шығыстан, шығыстан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5-10 </a:t>
            </a:r>
            <a:r>
              <a:rPr lang="ru-RU" sz="1200" dirty="0">
                <a:solidFill>
                  <a:srgbClr val="000000"/>
                </a:solidFill>
                <a:latin typeface="Times New Roman" panose="02020603050405020304" pitchFamily="18" charset="0"/>
                <a:cs typeface="Times New Roman" panose="02020603050405020304" pitchFamily="18" charset="0"/>
              </a:rPr>
              <a:t>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10-12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36743"/>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13, 14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14602</TotalTime>
  <Words>574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2271</cp:revision>
  <cp:lastPrinted>2021-11-30T05:55:07Z</cp:lastPrinted>
  <dcterms:created xsi:type="dcterms:W3CDTF">2018-03-27T06:03:00Z</dcterms:created>
  <dcterms:modified xsi:type="dcterms:W3CDTF">2022-05-12T08:34:56Z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