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7138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3-8 м/с. Температура воздуха ночью 4-6,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691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2022-05-12T08:30:32Z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