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159337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068087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13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21"/>
          <p:cNvSpPr>
            <a:spLocks noChangeArrowheads="1"/>
          </p:cNvSpPr>
          <p:nvPr/>
        </p:nvSpPr>
        <p:spPr bwMode="auto">
          <a:xfrm>
            <a:off x="169863" y="1044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639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2022-05-12T08:44:40Z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