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494587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Днем временами дождь, гроза, град, шквал. Ветер юго- восточный с переходом на юго-западный 9-14, днем порывы 15-20 м/с. Температура воздуха ночью 11-13, днем 24-26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14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дождь, гроза, град, шквал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2191</cp:revision>
  <cp:lastPrinted>2022-01-19T06:52:39Z</cp:lastPrinted>
  <dcterms:created xsi:type="dcterms:W3CDTF">2018-03-27T06:03:00Z</dcterms:created>
  <dcterms:modified xsi:type="dcterms:W3CDTF">2022-05-12T08:44:13Z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