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116094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№132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12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13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днем небольшой дождь, гроза. Ветер северо-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западный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3-8 м/с. Температура воздуха ночью 11-13, 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22-24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тепла. </a:t>
            </a:r>
          </a:p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                                 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 14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13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14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3-8, при грозе порывы 13 м/с. Температура воздуха 13-15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Днем 13 мая, ночью 14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766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2236</cp:revision>
  <cp:lastPrinted>2021-07-01T09:11:30Z</cp:lastPrinted>
  <dcterms:created xsi:type="dcterms:W3CDTF">2018-03-27T06:03:00Z</dcterms:created>
  <dcterms:modified xsi:type="dcterms:W3CDTF">2022-05-12T08:25:12Z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