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3530074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днём дождь, гроза. Ветер юго-западный 9-14, днём порывы 18 м/с. Температура воздуха ночью 5-7, днём 18-20 тепла.</a:t>
            </a:r>
          </a:p>
          <a:p>
            <a:pPr lvl="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14 мая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порывы 18 м/с. Температура воздуха 5-7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2230</cp:revision>
  <cp:lastPrinted>2021-07-01T03:56:27Z</cp:lastPrinted>
  <dcterms:created xsi:type="dcterms:W3CDTF">2018-03-27T06:03:00Z</dcterms:created>
  <dcterms:modified xsi:type="dcterms:W3CDTF">2022-05-12T08:47:07Z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