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24802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по 21 ч. 13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 ночью 2-7 м/с, днем 9-14, порывы               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5-7, днем 22-24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14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Ночью дождь.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2281</cp:revision>
  <cp:lastPrinted>2021-07-01T03:56:27Z</cp:lastPrinted>
  <dcterms:created xsi:type="dcterms:W3CDTF">2018-03-27T06:03:00Z</dcterms:created>
  <dcterms:modified xsi:type="dcterms:W3CDTF">2022-05-12T08:37:18Z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