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3580248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35900997"/>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232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1393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15888"/>
            <a:ext cx="473754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12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13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шығыстан </a:t>
            </a:r>
            <a:r>
              <a:rPr lang="kk-KZ" sz="1200" dirty="0">
                <a:latin typeface="Times New Roman" panose="02020603050405020304" pitchFamily="18" charset="0"/>
                <a:cs typeface="Times New Roman" panose="02020603050405020304" pitchFamily="18" charset="0"/>
              </a:rPr>
              <a:t>3-8</a:t>
            </a:r>
            <a:r>
              <a:rPr lang="kk-KZ" sz="1200" dirty="0">
                <a:solidFill>
                  <a:prstClr val="black"/>
                </a:solidFill>
                <a:latin typeface="Times New Roman" pitchFamily="18" charset="0"/>
                <a:cs typeface="Times New Roman" pitchFamily="18" charset="0"/>
              </a:rPr>
              <a:t> м/с. Ауа температурасы түнде 3-5°, күндіз 23-25</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14 мамырға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13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14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шығыстан 3-8</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6-8°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3995" y="219290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13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14</a:t>
            </a:r>
            <a:r>
              <a:rPr lang="kk-KZ" sz="1200" dirty="0">
                <a:solidFill>
                  <a:srgbClr val="000000"/>
                </a:solidFill>
                <a:latin typeface="Times New Roman" panose="02020603050405020304" pitchFamily="18" charset="0"/>
                <a:cs typeface="Times New Roman" panose="02020603050405020304" pitchFamily="18" charset="0"/>
                <a:sym typeface="+mn-ea"/>
              </a:rPr>
              <a:t> мамырға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14023</TotalTime>
  <Words>543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2189</cp:revision>
  <cp:lastPrinted>2021-07-01T03:56:27Z</cp:lastPrinted>
  <dcterms:created xsi:type="dcterms:W3CDTF">2018-03-27T06:03:00Z</dcterms:created>
  <dcterms:modified xsi:type="dcterms:W3CDTF">2022-05-12T08:40:35Z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