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478313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24803574"/>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13 </a:t>
            </a:r>
            <a:r>
              <a:rPr lang="ru-RU" sz="1200" b="1" dirty="0" err="1">
                <a:latin typeface="Times New Roman" pitchFamily="18" charset="0"/>
                <a:cs typeface="Times New Roman" pitchFamily="18" charset="0"/>
              </a:rPr>
              <a:t>мамырға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13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r>
              <a:rPr lang="kk-KZ" sz="1200" dirty="0">
                <a:latin typeface="Times New Roman" pitchFamily="18" charset="0"/>
                <a:cs typeface="Times New Roman" pitchFamily="18" charset="0"/>
              </a:rPr>
              <a:t>      </a:t>
            </a:r>
            <a:r>
              <a:rPr lang="kk-KZ" sz="1200" dirty="0">
                <a:latin typeface="Times New Roman"/>
              </a:rPr>
              <a:t>К</a:t>
            </a:r>
            <a:r>
              <a:rPr lang="kk-KZ" sz="1200" dirty="0">
                <a:latin typeface="Times New Roman"/>
                <a:ea typeface="Times New Roman"/>
              </a:rPr>
              <a:t>үндіз</a:t>
            </a:r>
            <a:r>
              <a:rPr lang="kk-KZ" sz="1200" b="1" dirty="0">
                <a:latin typeface="Times New Roman"/>
                <a:ea typeface="SimSun"/>
                <a:cs typeface="Times New Roman"/>
              </a:rPr>
              <a:t> </a:t>
            </a:r>
            <a:r>
              <a:rPr lang="kk-KZ" sz="1200" dirty="0">
                <a:latin typeface="Times New Roman"/>
                <a:ea typeface="Calibri"/>
              </a:rPr>
              <a:t>кей уақытта жаңбыр, найзағай, бұршақ, дауыл болады. Оңтүстік-шығыстан соғатын жел оңтүстік-батыс желіне ауысады, күші 9-14, күндіз кей жерлерде 15-20 м/с. </a:t>
            </a:r>
            <a:r>
              <a:rPr lang="kk-KZ" sz="1200" dirty="0">
                <a:latin typeface="Times New Roman" pitchFamily="18" charset="0"/>
                <a:cs typeface="Times New Roman" pitchFamily="18" charset="0"/>
              </a:rPr>
              <a:t>Ауа температурасы түнде 11-13, күндіз 24-26 градус жылы болады.</a:t>
            </a:r>
            <a:endParaRPr lang="ru-RU" sz="1200" b="1" dirty="0">
              <a:solidFill>
                <a:srgbClr val="000000"/>
              </a:solidFill>
              <a:latin typeface="Times New Roman" pitchFamily="18" charset="0"/>
              <a:cs typeface="Times New Roman" pitchFamily="18" charset="0"/>
            </a:endParaRPr>
          </a:p>
          <a:p>
            <a:pPr indent="182563" algn="ctr">
              <a:defRPr/>
            </a:pPr>
            <a:endParaRPr lang="ru-RU" alt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мамырға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14 </a:t>
            </a:r>
            <a:r>
              <a:rPr 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a:rPr>
              <a:t>К</a:t>
            </a:r>
            <a:r>
              <a:rPr lang="kk-KZ" sz="1200" dirty="0">
                <a:solidFill>
                  <a:prstClr val="black"/>
                </a:solidFill>
                <a:latin typeface="Times New Roman"/>
                <a:ea typeface="Calibri"/>
              </a:rPr>
              <a:t>ей уақытта жаңбыр, найзағай, бұршақ, дауыл болады.</a:t>
            </a:r>
            <a:r>
              <a:rPr lang="kk-KZ" sz="1200" dirty="0">
                <a:latin typeface="Times New Roman" pitchFamily="18" charset="0"/>
                <a:cs typeface="Times New Roman" pitchFamily="18" charset="0"/>
              </a:rPr>
              <a:t> Оңтүстік-батыстан жел соғады, күші 9-14 м/с. Ауа температурасы түнде 12-14 градус жылы болады.</a:t>
            </a:r>
            <a:r>
              <a:rPr lang="kk-KZ"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6700" algn="just"/>
            <a:r>
              <a:rPr lang="ru-RU" sz="1200" smtClean="0">
                <a:solidFill>
                  <a:schemeClr val="tx1"/>
                </a:solidFill>
                <a:latin typeface="Times New Roman" panose="02020603050405020304" pitchFamily="18" charset="0"/>
                <a:cs typeface="Times New Roman" panose="02020603050405020304" pitchFamily="18" charset="0"/>
              </a:rPr>
              <a:t>13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13222</TotalTime>
  <Words>599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2249</cp:revision>
  <cp:lastPrinted>2022-01-19T06:58:06Z</cp:lastPrinted>
  <dcterms:created xsi:type="dcterms:W3CDTF">2018-03-27T06:03:00Z</dcterms:created>
  <dcterms:modified xsi:type="dcterms:W3CDTF">2022-05-12T08:43:35Z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