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9906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6-8°, днем 26-28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14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2022-05-12T08:41:38Z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