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4753743"/>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662952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12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11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12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Оңтүстік-батыстан, батыстан жел соғады, күші 9-14, күндіз екпіні 15-20 м/с. Ауа температурасы түнде 8-10, күндіз 18-20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13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12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13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Оңтүстік-шығыстан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12932</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2285</cp:revision>
  <cp:lastPrinted>2021-07-01T03:56:27Z</cp:lastPrinted>
  <dcterms:created xsi:type="dcterms:W3CDTF">2018-03-27T06:03:00Z</dcterms:created>
  <dcterms:modified xsi:type="dcterms:W3CDTF">2022-05-11T08:41:25Z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