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4189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7080878"/>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найзағай, бұршақ, дауыл. Жел оңтүстік-батыстан соғады, күші 9-14, күндіз екпіні 18 м/с. Ауа температурасы түнде 5-7, күндіз 11-13 градус жылы.</a:t>
            </a:r>
            <a:endParaRPr lang="ru-RU" sz="1200" b="1" dirty="0">
              <a:solidFill>
                <a:srgbClr val="000000"/>
              </a:solidFill>
              <a:latin typeface="Times New Roman" pitchFamily="18" charset="0"/>
              <a:cs typeface="Times New Roman" pitchFamily="18" charset="0"/>
              <a:sym typeface="+mn-ea"/>
            </a:endParaRPr>
          </a:p>
          <a:p>
            <a:pPr lvl="0" algn="just"/>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13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13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2276</cp:revision>
  <cp:lastPrinted>2021-07-01T03:56:27Z</cp:lastPrinted>
  <dcterms:created xsi:type="dcterms:W3CDTF">2018-03-27T06:03:00Z</dcterms:created>
  <dcterms:modified xsi:type="dcterms:W3CDTF">2022-05-11T08:48:52Z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