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118028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днём дождь, гроза, град, шквал. Ветер юго-западный 9-14, днём порывы 18 м/с. Температура воздуха ночью 5-7, днём 11-13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13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2228</cp:revision>
  <cp:lastPrinted>2021-07-01T03:56:27Z</cp:lastPrinted>
  <dcterms:created xsi:type="dcterms:W3CDTF">2018-03-27T06:03:00Z</dcterms:created>
  <dcterms:modified xsi:type="dcterms:W3CDTF">2022-05-11T08:49:28Z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