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89895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южный, юго-западный 7-12, днем порывы 15 м/с. Температура воздуха ночью 6-8, днем 15-17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юго-западный 7-12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613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2165</cp:revision>
  <cp:lastPrinted>2021-02-03T11:37:00Z</cp:lastPrinted>
  <dcterms:created xsi:type="dcterms:W3CDTF">2018-03-27T06:03:00Z</dcterms:created>
  <dcterms:modified xsi:type="dcterms:W3CDTF">2022-05-11T08:19:43Z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