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1813699"/>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0533507"/>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11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12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 күші 4-9 м/с. Ауа температурасы түнде 10-12, күндіз 23-25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13 </a:t>
            </a:r>
            <a:r>
              <a:rPr lang="kk-KZ" altLang="ru-RU" sz="1200" b="1" dirty="0">
                <a:latin typeface="Times New Roman KZ" pitchFamily="18" charset="0"/>
                <a:ea typeface="Times New Roman KZ" pitchFamily="18" charset="0"/>
                <a:cs typeface="Times New Roman" pitchFamily="18" charset="0"/>
              </a:rPr>
              <a:t>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12</a:t>
            </a:r>
            <a:r>
              <a:rPr lang="kk-KZ" sz="1200" b="1" dirty="0">
                <a:latin typeface="Times New Roman KZ" pitchFamily="18" charset="0"/>
                <a:ea typeface="Times New Roman KZ" pitchFamily="18" charset="0"/>
                <a:cs typeface="Times New Roman" pitchFamily="18" charset="0"/>
              </a:rPr>
              <a:t>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13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8-10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12930</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2021-07-01T03:56:27Z</cp:lastPrinted>
  <dcterms:created xsi:type="dcterms:W3CDTF">2018-03-27T06:03:00Z</dcterms:created>
  <dcterms:modified xsi:type="dcterms:W3CDTF">2022-05-11T08:44:24Z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