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02664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8-10,  днем 19-21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687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2022-05-11T08:33:38Z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