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51376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Без осадков. Ветер восточный с переходом на северо-западный 6-11 м/с. Температура воздуха ночью 6-8, днем 22-24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13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северо-западный 6-11 м/с. Температура воздуха ночью 7-9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2215</cp:revision>
  <cp:lastPrinted>2021-11-30T05:55:24Z</cp:lastPrinted>
  <dcterms:created xsi:type="dcterms:W3CDTF">2018-03-27T06:03:00Z</dcterms:created>
  <dcterms:modified xsi:type="dcterms:W3CDTF">2022-05-11T08:40:48Z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