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615030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02223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12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Жауын-шашынсыз. Солтүстік-шығыстан жел соғады, күші 5-10 м/с. Ауа температурасы түнде 10-12, күндіз 24-26 градус жылы болады.</a:t>
            </a:r>
            <a:endParaRPr lang="ru-RU" sz="1200" b="1" dirty="0">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Оңтүстік-батыстан жел соғады, күші 9-14 м/с. Ауа температурасы түнде 11-13 градус жылы болады.  </a:t>
            </a:r>
            <a:endParaRPr lang="kk-KZ"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2247</cp:revision>
  <cp:lastPrinted>2022-01-19T06:58:06Z</cp:lastPrinted>
  <dcterms:created xsi:type="dcterms:W3CDTF">2018-03-27T06:03:00Z</dcterms:created>
  <dcterms:modified xsi:type="dcterms:W3CDTF">2022-05-11T08:45:29Z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