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231008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12 мая 2022 г.</a:t>
            </a:r>
          </a:p>
          <a:p>
            <a:pPr indent="1778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4-9 м/с. Температура воздуха ночью 10-12, днем 23-25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13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2021-07-01T03:56:27Z</cp:lastPrinted>
  <dcterms:created xsi:type="dcterms:W3CDTF">2018-03-27T06:03:00Z</dcterms:created>
  <dcterms:modified xsi:type="dcterms:W3CDTF">2022-05-11T08:45:00Z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