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40029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65832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123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66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 21-ден. 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cs typeface="Times New Roman" panose="02020603050405020304" pitchFamily="18" charset="0"/>
              </a:rPr>
              <a:t>Ш</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200" dirty="0">
                <a:latin typeface="Times New Roman" panose="02020603050405020304" pitchFamily="18" charset="0"/>
                <a:cs typeface="Times New Roman" panose="02020603050405020304" pitchFamily="18" charset="0"/>
              </a:rPr>
              <a:t> соққан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солтүстік-батысқа ауысады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a:t>
            </a:r>
            <a:r>
              <a:rPr lang="kk-KZ" sz="1200" dirty="0">
                <a:latin typeface="Times New Roman" panose="02020603050405020304" pitchFamily="18" charset="0"/>
                <a:cs typeface="Times New Roman" panose="02020603050405020304" pitchFamily="18" charset="0"/>
              </a:rPr>
              <a:t>, күндіз 22-24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12 мамырға </a:t>
            </a:r>
            <a:r>
              <a:rPr lang="ru-RU" sz="1200" b="1" dirty="0">
                <a:latin typeface="Times New Roman" panose="02020603050405020304" pitchFamily="18" charset="0"/>
                <a:cs typeface="Times New Roman" panose="02020603050405020304" pitchFamily="18" charset="0"/>
              </a:rPr>
              <a:t>с. 21-ден 13 </a:t>
            </a:r>
            <a:r>
              <a:rPr lang="kk-KZ" sz="1200" b="1" dirty="0">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12, 13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571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2269</cp:revision>
  <cp:lastPrinted>2021-11-30T05:55:07Z</cp:lastPrinted>
  <dcterms:created xsi:type="dcterms:W3CDTF">2018-03-27T06:03:00Z</dcterms:created>
  <dcterms:modified xsi:type="dcterms:W3CDTF">2022-05-11T08:40:19Z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