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366351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№131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11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12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11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12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дождь, ночью временами сильный, гроза. Ветер северо-западный 5-10, при грозе порывы 15-20 м/с. Температура воздуха ночью 12-14, днем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20-22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тепла.</a:t>
            </a:r>
          </a:p>
          <a:p>
            <a:pPr lvl="0"/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                                          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13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11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12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гроза. Ветер 3-8, при грозе порывы 13 м/с. Температура воздуха 13-15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12 мая, ночью 13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772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2234</cp:revision>
  <cp:lastPrinted>2021-07-01T09:11:30Z</cp:lastPrinted>
  <dcterms:created xsi:type="dcterms:W3CDTF">2018-03-27T06:03:00Z</dcterms:created>
  <dcterms:modified xsi:type="dcterms:W3CDTF">2022-05-11T08:21:15Z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