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09205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7-9, 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2022-05-11T08:47:25Z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