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094836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12, 2022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942459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236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12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күші 9-14 м/с. Ауа температурасы түнде 11-13, күндіз 16-18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13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12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13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Көшпеді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20081</TotalTime>
  <Words>588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2195</cp:revision>
  <cp:lastPrinted>2021-07-01T07:38:07Z</cp:lastPrinted>
  <dcterms:created xsi:type="dcterms:W3CDTF">2018-03-27T06:03:00Z</dcterms:created>
  <dcterms:modified xsi:type="dcterms:W3CDTF">2022-05-11T08:18:08Z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