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EC29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2134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3328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  </a:t>
            </a:r>
          </a:p>
          <a:p>
            <a:pPr lvl="0" indent="17780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ночью 8-10, днем 20-22 тепла.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мая  </a:t>
            </a:r>
          </a:p>
          <a:p>
            <a:pPr lvl="0" indent="17780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ночью 6-8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12 мая, ночью 13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888598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312335" y="752079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572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2115</cp:revision>
  <cp:lastPrinted>2021-07-01T03:56:27Z</cp:lastPrinted>
  <dcterms:created xsi:type="dcterms:W3CDTF">2018-03-27T06:03:00Z</dcterms:created>
  <dcterms:modified xsi:type="dcterms:W3CDTF">2022-05-11T08:35:48Z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