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9619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северо-восточный, северный 9-14 м/с. Температура воздуха ночью 12-14, днем 26-28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13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2021-07-01T03:56:27Z</cp:lastPrinted>
  <dcterms:created xsi:type="dcterms:W3CDTF">2018-03-27T06:03:00Z</dcterms:created>
  <dcterms:modified xsi:type="dcterms:W3CDTF">2022-05-11T08:38:02Z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