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04153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11 мамыр 2022 ж. сағ. 21-ден 12 мамыр 2022 ж. сағ. 21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ңтүстіктік-батыстан, батыстан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13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610466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13526</TotalTime>
  <Words>560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2257</cp:revision>
  <cp:lastPrinted>2021-07-01T07:38:07Z</cp:lastPrinted>
  <dcterms:created xsi:type="dcterms:W3CDTF">2018-03-27T06:03:00Z</dcterms:created>
  <dcterms:modified xsi:type="dcterms:W3CDTF">2022-05-11T08:36:28Z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