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462238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1228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12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13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13114</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2022-05-11T08:37:33Z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