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68671611"/>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117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09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мамыр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a:latin typeface="Times New Roman" panose="02020603050405020304" pitchFamily="18" charset="0"/>
                <a:cs typeface="Times New Roman" panose="02020603050405020304" pitchFamily="18" charset="0"/>
              </a:rPr>
              <a:t>мамыр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   09 </a:t>
            </a:r>
            <a:r>
              <a:rPr lang="kk-KZ" altLang="ru-RU" sz="1200" b="1" dirty="0">
                <a:latin typeface="Times New Roman" panose="02020603050405020304" pitchFamily="18" charset="0"/>
                <a:cs typeface="Times New Roman" panose="02020603050405020304" pitchFamily="18" charset="0"/>
              </a:rPr>
              <a:t>мамыр 2022 </a:t>
            </a:r>
            <a:r>
              <a:rPr lang="kk-KZ" altLang="ru-RU" sz="1200" b="1" dirty="0" smtClean="0">
                <a:latin typeface="Times New Roman" panose="02020603050405020304" pitchFamily="18" charset="0"/>
                <a:cs typeface="Times New Roman" panose="02020603050405020304" pitchFamily="18" charset="0"/>
              </a:rPr>
              <a:t>ж. сағ. 21-ден 10 мамыр </a:t>
            </a:r>
            <a:r>
              <a:rPr lang="kk-KZ" altLang="ru-RU" sz="1200" b="1" dirty="0">
                <a:latin typeface="Times New Roman" panose="02020603050405020304" pitchFamily="18" charset="0"/>
                <a:cs typeface="Times New Roman" panose="02020603050405020304" pitchFamily="18" charset="0"/>
              </a:rPr>
              <a:t>2022 </a:t>
            </a:r>
            <a:r>
              <a:rPr lang="kk-KZ" altLang="ru-RU" sz="1200" b="1" dirty="0" smtClean="0">
                <a:latin typeface="Times New Roman" panose="02020603050405020304" pitchFamily="18" charset="0"/>
                <a:cs typeface="Times New Roman" panose="02020603050405020304" pitchFamily="18" charset="0"/>
              </a:rPr>
              <a:t>ж. сағ. 21 дейін</a:t>
            </a:r>
          </a:p>
          <a:p>
            <a:pPr lvl="0"/>
            <a:r>
              <a:rPr lang="kk-KZ" sz="1200" dirty="0"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Ш</a:t>
            </a:r>
            <a:r>
              <a:rPr lang="kk-KZ" sz="1200" dirty="0" smtClean="0">
                <a:latin typeface="Times New Roman" panose="02020603050405020304" pitchFamily="18" charset="0"/>
                <a:cs typeface="Times New Roman" panose="02020603050405020304" pitchFamily="18" charset="0"/>
              </a:rPr>
              <a:t>ығыстан, оңтүстіктік-шығыстан жел соғады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күші 15-20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17-19 градус жылы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lvl="0"/>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2022 жылғы </a:t>
            </a:r>
            <a:r>
              <a:rPr lang="kk-KZ" sz="1200" b="1" dirty="0" smtClean="0">
                <a:latin typeface="Times New Roman" panose="02020603050405020304" pitchFamily="18" charset="0"/>
                <a:cs typeface="Times New Roman" panose="02020603050405020304" pitchFamily="18" charset="0"/>
              </a:rPr>
              <a:t>11</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ға</a:t>
            </a:r>
            <a:endParaRPr lang="ru-RU" sz="1200" b="1" dirty="0" smtClean="0">
              <a:latin typeface="Times New Roman" panose="02020603050405020304" pitchFamily="18" charset="0"/>
              <a:cs typeface="Times New Roman" panose="02020603050405020304" pitchFamily="18" charset="0"/>
            </a:endParaRPr>
          </a:p>
          <a:p>
            <a:pPr lvl="0"/>
            <a:r>
              <a:rPr lang="ru-RU" sz="1200" b="1" dirty="0" smtClean="0">
                <a:latin typeface="Times New Roman" panose="02020603050405020304" pitchFamily="18" charset="0"/>
                <a:cs typeface="Times New Roman" panose="02020603050405020304" pitchFamily="18" charset="0"/>
              </a:rPr>
              <a:t>      10  </a:t>
            </a:r>
            <a:r>
              <a:rPr lang="ru-RU" sz="1200" b="1" dirty="0">
                <a:latin typeface="Times New Roman" panose="02020603050405020304" pitchFamily="18" charset="0"/>
                <a:cs typeface="Times New Roman" panose="02020603050405020304"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11  мамыр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p>
          <a:p>
            <a:pPr lvl="0"/>
            <a:r>
              <a:rPr lang="ru-RU" sz="1200" dirty="0" err="1" smtClean="0">
                <a:latin typeface="Times New Roman" panose="02020603050405020304" pitchFamily="18" charset="0"/>
                <a:cs typeface="Times New Roman" panose="02020603050405020304" pitchFamily="18" charset="0"/>
              </a:rPr>
              <a:t>Жаңбыр</a:t>
            </a:r>
            <a:r>
              <a:rPr lang="kk-KZ" sz="1200" dirty="0" smtClean="0">
                <a:latin typeface="Times New Roman" panose="02020603050405020304" pitchFamily="18" charset="0"/>
                <a:cs typeface="Times New Roman" panose="02020603050405020304" pitchFamily="18" charset="0"/>
              </a:rPr>
              <a:t>. Оңтүстік-батыстан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9-14 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8-10 </a:t>
            </a:r>
            <a:r>
              <a:rPr lang="ru-RU" sz="1200" dirty="0">
                <a:solidFill>
                  <a:prstClr val="black"/>
                </a:solidFill>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1437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мамыр </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6143" y="359336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131737" y="2384745"/>
            <a:ext cx="439623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10 </a:t>
            </a:r>
            <a:r>
              <a:rPr lang="ru-RU" sz="1200" dirty="0" err="1" smtClean="0">
                <a:solidFill>
                  <a:schemeClr val="tx1"/>
                </a:solidFill>
                <a:latin typeface="Times New Roman" panose="02020603050405020304" pitchFamily="18" charset="0"/>
                <a:cs typeface="Times New Roman" panose="02020603050405020304" pitchFamily="18" charset="0"/>
              </a:rPr>
              <a:t>мамырға</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11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14002</TotalTime>
  <Words>564</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2289</cp:revision>
  <cp:lastPrinted>2021-07-01T07:38:07Z</cp:lastPrinted>
  <dcterms:created xsi:type="dcterms:W3CDTF">2018-03-27T06:03:00Z</dcterms:created>
  <dcterms:modified xsi:type="dcterms:W3CDTF">2022-05-09T08:39:29Z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