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napToGrid="0"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776590"/>
              </p:ext>
            </p:extLst>
          </p:nvPr>
        </p:nvGraphicFramePr>
        <p:xfrm>
          <a:off x="307975" y="2564904"/>
          <a:ext cx="4465638" cy="19964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129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4682930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8024" y="76723"/>
            <a:ext cx="4785503" cy="1954381"/>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 бойынша</a:t>
            </a:r>
            <a:r>
              <a:rPr lang="ru-RU" altLang="ru-RU" sz="1100" b="1" dirty="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10 </a:t>
            </a:r>
            <a:r>
              <a:rPr lang="ru-RU" altLang="ru-RU" sz="1100" b="1" dirty="0" err="1" smtClean="0">
                <a:latin typeface="Times New Roman" panose="02020603050405020304" pitchFamily="18" charset="0"/>
                <a:cs typeface="Times New Roman" panose="02020603050405020304" pitchFamily="18" charset="0"/>
              </a:rPr>
              <a:t>мамыр</a:t>
            </a:r>
            <a:r>
              <a:rPr lang="kk-KZ" altLang="ru-RU" sz="1100" b="1" dirty="0" smtClean="0">
                <a:latin typeface="Times New Roman" panose="02020603050405020304" pitchFamily="18" charset="0"/>
                <a:cs typeface="Times New Roman" panose="02020603050405020304" pitchFamily="18" charset="0"/>
              </a:rPr>
              <a:t>ға</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арналған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2022 </a:t>
            </a:r>
            <a:r>
              <a:rPr lang="ru-RU" altLang="ru-RU" sz="1100" b="1" dirty="0">
                <a:latin typeface="Times New Roman" panose="02020603050405020304" pitchFamily="18" charset="0"/>
                <a:cs typeface="Times New Roman" panose="02020603050405020304" pitchFamily="18" charset="0"/>
              </a:rPr>
              <a:t>ж. </a:t>
            </a:r>
            <a:r>
              <a:rPr lang="kk-KZ" altLang="ru-RU" sz="1100" b="1" dirty="0">
                <a:latin typeface="Times New Roman" pitchFamily="18" charset="0"/>
                <a:cs typeface="Times New Roman" pitchFamily="18" charset="0"/>
              </a:rPr>
              <a:t>21 </a:t>
            </a:r>
            <a:r>
              <a:rPr lang="kk-KZ" altLang="ru-RU" sz="1100" b="1" dirty="0" smtClean="0">
                <a:latin typeface="Times New Roman" pitchFamily="18" charset="0"/>
                <a:cs typeface="Times New Roman" pitchFamily="18" charset="0"/>
              </a:rPr>
              <a:t>сағ. 9 мамырдан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сағ. 2022 ж. 10</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мамырға</a:t>
            </a:r>
            <a:r>
              <a:rPr lang="ru-RU" sz="1100" b="1"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дейін</a:t>
            </a:r>
            <a:r>
              <a:rPr lang="en-US" altLang="ru-RU" sz="1100" dirty="0" smtClean="0">
                <a:solidFill>
                  <a:srgbClr val="000000"/>
                </a:solidFill>
                <a:latin typeface="Times New Roman" pitchFamily="18" charset="0"/>
                <a:cs typeface="Times New Roman" pitchFamily="18" charset="0"/>
              </a:rPr>
              <a:t> </a:t>
            </a:r>
            <a:r>
              <a:rPr lang="ru-RU" altLang="ru-RU" sz="11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a:t>
            </a:r>
            <a:r>
              <a:rPr lang="en-US"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таңертең және күндіз қатты жаңбыр, найзағай, дауыл болады. Батыстан, солтүстік-батыстан жел соғады, күші 8-13, екпіні 17-22 м/с. Ауа температурасы түнде 16-18, күндіз 23-25 градус жылы болады.</a:t>
            </a:r>
            <a:endParaRPr lang="ru-RU" sz="1100" dirty="0" smtClean="0">
              <a:latin typeface="Times New Roman" pitchFamily="18" charset="0"/>
              <a:cs typeface="Times New Roman" pitchFamily="18" charset="0"/>
            </a:endParaRPr>
          </a:p>
          <a:p>
            <a:pPr indent="182563" algn="ctr"/>
            <a:r>
              <a:rPr lang="ru-RU" sz="1100" b="1" dirty="0" smtClean="0">
                <a:latin typeface="Times New Roman" pitchFamily="18" charset="0"/>
                <a:cs typeface="Times New Roman" pitchFamily="18" charset="0"/>
              </a:rPr>
              <a:t> 11 </a:t>
            </a:r>
            <a:r>
              <a:rPr lang="ru-RU" sz="1100" b="1" dirty="0" err="1" smtClean="0">
                <a:latin typeface="Times New Roman" pitchFamily="18" charset="0"/>
                <a:cs typeface="Times New Roman" pitchFamily="18" charset="0"/>
              </a:rPr>
              <a:t>мамырға</a:t>
            </a:r>
            <a:endParaRPr lang="kk-KZ" altLang="ru-RU" sz="1100" b="1" dirty="0">
              <a:latin typeface="Times New Roman" pitchFamily="18" charset="0"/>
              <a:cs typeface="Times New Roman" pitchFamily="18" charset="0"/>
            </a:endParaRPr>
          </a:p>
          <a:p>
            <a:pPr lvl="0" indent="182563" algn="ctr"/>
            <a:r>
              <a:rPr lang="kk-KZ" altLang="ru-RU" sz="1100" b="1" dirty="0" smtClean="0">
                <a:latin typeface="Times New Roman" pitchFamily="18" charset="0"/>
                <a:cs typeface="Times New Roman" pitchFamily="18" charset="0"/>
              </a:rPr>
              <a:t>2022 </a:t>
            </a:r>
            <a:r>
              <a:rPr lang="kk-KZ" altLang="ru-RU" sz="1100" b="1" dirty="0">
                <a:latin typeface="Times New Roman" pitchFamily="18" charset="0"/>
                <a:cs typeface="Times New Roman" pitchFamily="18" charset="0"/>
              </a:rPr>
              <a:t>ж. </a:t>
            </a:r>
            <a:r>
              <a:rPr lang="kk-KZ" altLang="ru-RU" sz="1100" b="1" dirty="0" smtClean="0">
                <a:latin typeface="Times New Roman" pitchFamily="18" charset="0"/>
                <a:cs typeface="Times New Roman" pitchFamily="18" charset="0"/>
              </a:rPr>
              <a:t>21 </a:t>
            </a:r>
            <a:r>
              <a:rPr lang="kk-KZ" altLang="ru-RU" sz="1100" b="1" dirty="0">
                <a:latin typeface="Times New Roman" pitchFamily="18" charset="0"/>
                <a:cs typeface="Times New Roman" pitchFamily="18" charset="0"/>
              </a:rPr>
              <a:t>сағ. </a:t>
            </a:r>
            <a:r>
              <a:rPr lang="kk-KZ" altLang="ru-RU" sz="1100" b="1" dirty="0" smtClean="0">
                <a:latin typeface="Times New Roman" pitchFamily="18" charset="0"/>
                <a:cs typeface="Times New Roman" pitchFamily="18" charset="0"/>
              </a:rPr>
              <a:t>10 мамырдан 09 </a:t>
            </a:r>
            <a:r>
              <a:rPr lang="kk-KZ" altLang="ru-RU" sz="1100" b="1" dirty="0">
                <a:latin typeface="Times New Roman" pitchFamily="18" charset="0"/>
                <a:cs typeface="Times New Roman" pitchFamily="18" charset="0"/>
              </a:rPr>
              <a:t>сағ. </a:t>
            </a:r>
            <a:r>
              <a:rPr lang="kk-KZ" altLang="ru-RU" sz="1100" b="1" dirty="0" smtClean="0">
                <a:latin typeface="Times New Roman" pitchFamily="18" charset="0"/>
                <a:cs typeface="Times New Roman" pitchFamily="18" charset="0"/>
              </a:rPr>
              <a:t>11 мамырға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a:t>
            </a:r>
            <a:r>
              <a:rPr lang="en-US"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найзағай, дауыл болады</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Солтүстік-батыстан жел соғады, күші 8-13, екпіні 15-20 м/с. Ауа температурасы 16-18 градус жылы болады.</a:t>
            </a:r>
            <a:endParaRPr lang="ru-RU" sz="1100" dirty="0">
              <a:latin typeface="Times New Roman" pitchFamily="18" charset="0"/>
              <a:cs typeface="Times New Roman" pitchFamily="18" charset="0"/>
            </a:endParaRPr>
          </a:p>
        </p:txBody>
      </p:sp>
      <p:sp>
        <p:nvSpPr>
          <p:cNvPr id="21" name="TextBox 13"/>
          <p:cNvSpPr txBox="1"/>
          <p:nvPr/>
        </p:nvSpPr>
        <p:spPr>
          <a:xfrm>
            <a:off x="5049153" y="204865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мамырға</a:t>
            </a:r>
            <a:r>
              <a:rPr lang="ru-RU" sz="1200" dirty="0" smtClean="0">
                <a:solidFill>
                  <a:schemeClr val="tx1"/>
                </a:solidFill>
                <a:latin typeface="Times New Roman" panose="02020603050405020304" pitchFamily="18" charset="0"/>
                <a:cs typeface="Times New Roman" panose="02020603050405020304" pitchFamily="18" charset="0"/>
              </a:rPr>
              <a:t>, 11 </a:t>
            </a:r>
            <a:r>
              <a:rPr lang="ru-RU" sz="12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0690" y="319292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13337</TotalTime>
  <Words>601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2348</cp:revision>
  <cp:lastPrinted>2021-07-01T03:56:27Z</cp:lastPrinted>
  <dcterms:created xsi:type="dcterms:W3CDTF">2018-03-27T06:03:00Z</dcterms:created>
  <dcterms:modified xsi:type="dcterms:W3CDTF">2022-05-09T07:15:30Z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