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500890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71897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осадков. Ветер восточный 9-14, днем порывы 15-20 м/с. Температура воздуха ночью 5-7, днем 18-20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 мая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9-14 м/с. Температура воздуха ночью 7-9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16196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2410</cp:revision>
  <cp:lastPrinted>2021-11-30T05:55:24Z</cp:lastPrinted>
  <dcterms:created xsi:type="dcterms:W3CDTF">2018-03-27T06:03:00Z</dcterms:created>
  <dcterms:modified xsi:type="dcterms:W3CDTF">2022-05-09T07:00:33Z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