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10112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мая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Днем пыльная буря. Ветер юго-восточный ночью 9-14, днем 15-20 порывы 23-28 м/с. Температура воздуха ночью 8-10, днем 21-23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11 мая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Дождь. Ветер юго-восточный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13251</TotalTime>
  <Words>600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2399</cp:revision>
  <cp:lastPrinted>2021-07-01T03:56:27Z</cp:lastPrinted>
  <dcterms:created xsi:type="dcterms:W3CDTF">2018-03-27T06:03:00Z</dcterms:created>
  <dcterms:modified xsi:type="dcterms:W3CDTF">2022-05-09T07:12:57Z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