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09 мамыр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3083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мамырға</a:t>
            </a:r>
            <a:r>
              <a:rPr lang="kk-KZ" altLang="ru-RU" sz="1200" b="1" dirty="0" smtClean="0">
                <a:solidFill>
                  <a:srgbClr val="000000"/>
                </a:solidFill>
                <a:latin typeface="Times New Roman" panose="02020603050405020304" pitchFamily="18" charset="0"/>
                <a:cs typeface="Times New Roman" panose="02020603050405020304" pitchFamily="18" charset="0"/>
              </a:rPr>
              <a:t>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err="1"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 бұлтты, түнде жаңбыр, найзағай.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шаңды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оңтүстік-батыстан, 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9-14,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екпіні</a:t>
            </a:r>
            <a:r>
              <a:rPr lang="ru-RU" sz="1200" dirty="0" smtClean="0">
                <a:solidFill>
                  <a:srgbClr val="000000"/>
                </a:solidFill>
                <a:latin typeface="Times New Roman" panose="02020603050405020304" pitchFamily="18" charset="0"/>
                <a:cs typeface="Times New Roman" panose="02020603050405020304" pitchFamily="18" charset="0"/>
                <a:sym typeface="+mn-ea"/>
              </a:rPr>
              <a:t> 15-20</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15-17,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24-26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мамырға </a:t>
            </a:r>
          </a:p>
          <a:p>
            <a:pPr indent="182563" algn="ct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оңтүстік-батыстан солтүстікке ауысып</a:t>
            </a:r>
            <a:r>
              <a:rPr lang="ru-RU" sz="1200" dirty="0" smtClean="0">
                <a:solidFill>
                  <a:srgbClr val="000000"/>
                </a:solidFill>
                <a:latin typeface="Times New Roman" panose="02020603050405020304" pitchFamily="18" charset="0"/>
                <a:cs typeface="Times New Roman" panose="02020603050405020304" pitchFamily="18" charset="0"/>
                <a:sym typeface="+mn-ea"/>
              </a:rPr>
              <a:t> 9-14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10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11 </a:t>
            </a:r>
            <a:r>
              <a:rPr lang="kk-KZ" sz="1200" dirty="0" smtClean="0">
                <a:solidFill>
                  <a:schemeClr val="tx1"/>
                </a:solidFill>
                <a:latin typeface="Times New Roman" pitchFamily="18" charset="0"/>
                <a:cs typeface="Times New Roman" pitchFamily="18" charset="0"/>
              </a:rPr>
              <a:t>мамырға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a:t>
            </a:r>
            <a:r>
              <a:rPr lang="kk-KZ" sz="1200" dirty="0" smtClean="0">
                <a:latin typeface="Times New Roman" panose="02020603050405020304" pitchFamily="18" charset="0"/>
                <a:ea typeface="Times New Roman" panose="02020603050405020304" pitchFamily="18" charset="0"/>
              </a:rPr>
              <a:t>директоры м. а.                                Амиралиева Г.</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                                                    </a:t>
            </a:r>
            <a:r>
              <a:rPr lang="ru-RU" sz="1200" dirty="0" smtClean="0">
                <a:latin typeface="Times New Roman" panose="02020603050405020304" pitchFamily="18" charset="0"/>
                <a:ea typeface="Times New Roman" panose="02020603050405020304" pitchFamily="18" charset="0"/>
              </a:rPr>
              <a:t>инженер </a:t>
            </a:r>
            <a:r>
              <a:rPr lang="kk-KZ" sz="1200" dirty="0" smtClean="0">
                <a:latin typeface="Times New Roman" panose="02020603050405020304" pitchFamily="18" charset="0"/>
                <a:ea typeface="Times New Roman" panose="02020603050405020304" pitchFamily="18" charset="0"/>
              </a:rPr>
              <a:t>Маратов М.</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09.</a:t>
            </a:r>
            <a:r>
              <a:rPr lang="ru-RU" sz="1200" dirty="0" smtClean="0">
                <a:latin typeface="Times New Roman" panose="02020603050405020304" pitchFamily="18" charset="0"/>
                <a:ea typeface="Times New Roman" panose="02020603050405020304" pitchFamily="18" charset="0"/>
              </a:rPr>
              <a:t>05.2022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12:23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a:latin typeface="Times New Roman" panose="02020603050405020304" pitchFamily="18" charset="0"/>
                <a:ea typeface="Times New Roman" panose="02020603050405020304" pitchFamily="18" charset="0"/>
              </a:rPr>
              <a:t>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13592</TotalTime>
  <Words>597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2216</cp:revision>
  <cp:lastPrinted>2021-07-01T07:38:07Z</cp:lastPrinted>
  <dcterms:created xsi:type="dcterms:W3CDTF">2018-03-27T06:03:00Z</dcterms:created>
  <dcterms:modified xsi:type="dcterms:W3CDTF">2022-05-09T07:31:07Z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