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673626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129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196659"/>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21978252"/>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10 </a:t>
            </a:r>
            <a:r>
              <a:rPr lang="ru-RU" altLang="ru-RU" sz="1100" b="1" dirty="0" err="1" smtClean="0">
                <a:latin typeface="Times New Roman" panose="02020603050405020304" pitchFamily="18" charset="0"/>
                <a:cs typeface="Times New Roman" panose="02020603050405020304" pitchFamily="18" charset="0"/>
              </a:rPr>
              <a:t>мамыр</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09 </a:t>
            </a:r>
            <a:r>
              <a:rPr lang="ru-RU" altLang="ru-RU" sz="1100" b="1" dirty="0" err="1" smtClean="0">
                <a:latin typeface="Times New Roman" panose="02020603050405020304" pitchFamily="18" charset="0"/>
                <a:cs typeface="Times New Roman" panose="02020603050405020304" pitchFamily="18" charset="0"/>
              </a:rPr>
              <a:t>мамыр</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10 </a:t>
            </a:r>
            <a:r>
              <a:rPr lang="ru-RU" altLang="ru-RU" sz="1100" b="1" dirty="0" err="1" smtClean="0">
                <a:latin typeface="Times New Roman" panose="02020603050405020304" pitchFamily="18" charset="0"/>
                <a:cs typeface="Times New Roman" panose="02020603050405020304" pitchFamily="18" charset="0"/>
              </a:rPr>
              <a:t>мамыр</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Көшпелі </a:t>
            </a:r>
            <a:r>
              <a:rPr lang="kk-KZ" sz="1100" dirty="0">
                <a:latin typeface="Times New Roman" pitchFamily="18" charset="0"/>
                <a:cs typeface="Times New Roman" pitchFamily="18" charset="0"/>
              </a:rPr>
              <a:t>бұлтты, жаңбыр, түнде кей уақыттарда қатты жаңбыр. Найзағай, бұршақ, дауыл. Жел солтүстік-шығыстан батысқа ауысып соғады, күші 9-14, күндіз екпіні 18 м/с. Ауа температурасы түнде және күндіз 10-12 градус жылы.</a:t>
            </a:r>
            <a:endParaRPr lang="ru-RU" sz="1100" b="1" dirty="0">
              <a:solidFill>
                <a:srgbClr val="000000"/>
              </a:solidFill>
              <a:latin typeface="Times New Roman" pitchFamily="18" charset="0"/>
              <a:cs typeface="Times New Roman" pitchFamily="18" charset="0"/>
              <a:sym typeface="+mn-ea"/>
            </a:endParaRPr>
          </a:p>
          <a:p>
            <a:pPr lvl="0" algn="just"/>
            <a:r>
              <a:rPr lang="ru-RU" sz="1100" b="1" dirty="0" smtClean="0">
                <a:solidFill>
                  <a:srgbClr val="000000"/>
                </a:solidFill>
                <a:latin typeface="Times New Roman" pitchFamily="18" charset="0"/>
                <a:cs typeface="Times New Roman" pitchFamily="18" charset="0"/>
                <a:sym typeface="+mn-ea"/>
              </a:rPr>
              <a:t>                    </a:t>
            </a:r>
          </a:p>
          <a:p>
            <a:pPr lvl="0" algn="just"/>
            <a:r>
              <a:rPr lang="ru-RU" sz="1100" b="1" dirty="0">
                <a:solidFill>
                  <a:srgbClr val="000000"/>
                </a:solidFill>
                <a:latin typeface="Times New Roman" pitchFamily="18" charset="0"/>
                <a:cs typeface="Times New Roman" pitchFamily="18" charset="0"/>
                <a:sym typeface="+mn-ea"/>
              </a:rPr>
              <a:t> </a:t>
            </a:r>
            <a:r>
              <a:rPr lang="ru-RU"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11 мамырға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10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мамыр</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батыстан</a:t>
            </a:r>
            <a:r>
              <a:rPr lang="ru-RU" sz="1100" dirty="0" smtClean="0">
                <a:latin typeface="Times New Roman" panose="02020603050405020304" pitchFamily="18" charset="0"/>
                <a:cs typeface="Times New Roman" panose="02020603050405020304" pitchFamily="18" charset="0"/>
              </a:rPr>
              <a:t> с</a:t>
            </a:r>
            <a:r>
              <a:rPr lang="kk-KZ" sz="1100" dirty="0" smtClean="0">
                <a:latin typeface="Times New Roman" pitchFamily="18" charset="0"/>
                <a:cs typeface="Times New Roman" pitchFamily="18" charset="0"/>
              </a:rPr>
              <a:t>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smtClean="0">
                <a:latin typeface="Times New Roman" pitchFamily="18" charset="0"/>
                <a:cs typeface="Times New Roman" pitchFamily="18" charset="0"/>
              </a:rPr>
              <a:t> 10-12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a:latin typeface="Times New Roman" pitchFamily="18" charset="0"/>
                <a:cs typeface="Times New Roman" pitchFamily="18" charset="0"/>
              </a:rPr>
              <a:t>.</a:t>
            </a:r>
            <a:endParaRPr lang="ru-RU" sz="1200" dirty="0" smtClean="0">
              <a:latin typeface="Times New Roman" pitchFamily="18" charset="0"/>
              <a:cs typeface="Times New Roman" pitchFamily="18" charset="0"/>
            </a:endParaRPr>
          </a:p>
        </p:txBody>
      </p:sp>
      <p:sp>
        <p:nvSpPr>
          <p:cNvPr id="22" name="TextBox 13"/>
          <p:cNvSpPr txBox="1"/>
          <p:nvPr/>
        </p:nvSpPr>
        <p:spPr>
          <a:xfrm>
            <a:off x="5013735" y="2901679"/>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3735" y="2258982"/>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10 мамыр</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11 </a:t>
            </a:r>
            <a:r>
              <a:rPr lang="ru-RU" sz="1100" b="1" dirty="0" err="1" smtClean="0">
                <a:solidFill>
                  <a:schemeClr val="tx1"/>
                </a:solidFill>
                <a:latin typeface="Times New Roman" panose="02020603050405020304" pitchFamily="18" charset="0"/>
                <a:cs typeface="Times New Roman" panose="02020603050405020304" pitchFamily="18" charset="0"/>
              </a:rPr>
              <a:t>мамыр</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14129</TotalTime>
  <Words>599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2489</cp:revision>
  <cp:lastPrinted>2021-07-01T03:56:27Z</cp:lastPrinted>
  <dcterms:created xsi:type="dcterms:W3CDTF">2018-03-27T06:03:00Z</dcterms:created>
  <dcterms:modified xsi:type="dcterms:W3CDTF">2022-05-09T07:32:55Z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