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9" d="100"/>
          <a:sy n="69" d="100"/>
        </p:scale>
        <p:origin x="58" y="3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9397650"/>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09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09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Ш</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күндіз екпіні 15-20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5-7</a:t>
            </a:r>
            <a:r>
              <a:rPr lang="kk-KZ" sz="1100" dirty="0">
                <a:latin typeface="Times New Roman" panose="02020603050405020304" pitchFamily="18" charset="0"/>
                <a:cs typeface="Times New Roman" panose="02020603050405020304" pitchFamily="18" charset="0"/>
              </a:rPr>
              <a:t>, күндіз 18-20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10 мамырға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 Ш</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7-9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59122" y="1916832"/>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10, 11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га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a:t>
            </a:r>
            <a:r>
              <a:rPr lang="kk-KZ" sz="1200">
                <a:solidFill>
                  <a:prstClr val="black"/>
                </a:solidFill>
                <a:latin typeface="Times New Roman" panose="02020603050405020304" pitchFamily="18" charset="0"/>
                <a:cs typeface="Times New Roman" panose="02020603050405020304" pitchFamily="18" charset="0"/>
              </a:rPr>
              <a:t>күтілуде</a:t>
            </a:r>
            <a:r>
              <a:rPr lang="kk-KZ" sz="120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16053</TotalTime>
  <Words>563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2438</cp:revision>
  <cp:lastPrinted>2022-02-09T05:34:48Z</cp:lastPrinted>
  <dcterms:created xsi:type="dcterms:W3CDTF">2018-03-27T06:03:00Z</dcterms:created>
  <dcterms:modified xsi:type="dcterms:W3CDTF">2022-05-09T07:00:30Z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