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44688344"/>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№129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9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0"/>
            <a:ext cx="4808538"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itchFamily="18" charset="0"/>
                <a:cs typeface="Times New Roman" pitchFamily="18" charset="0"/>
              </a:rPr>
              <a:t>10 </a:t>
            </a:r>
            <a:r>
              <a:rPr lang="kk-KZ" altLang="ru-RU" sz="1200" b="1" dirty="0">
                <a:latin typeface="Times New Roman" pitchFamily="18" charset="0"/>
                <a:cs typeface="Times New Roman" pitchFamily="18" charset="0"/>
              </a:rPr>
              <a:t>мамырға 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9</a:t>
            </a:r>
            <a:r>
              <a:rPr lang="kk-KZ"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мамыр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20-ден </a:t>
            </a:r>
            <a:r>
              <a:rPr lang="ru-RU" altLang="ru-RU" sz="1200" b="1" dirty="0" smtClean="0">
                <a:solidFill>
                  <a:srgbClr val="000000"/>
                </a:solidFill>
                <a:latin typeface="Times New Roman" pitchFamily="18" charset="0"/>
                <a:cs typeface="Times New Roman" pitchFamily="18" charset="0"/>
              </a:rPr>
              <a:t>10 </a:t>
            </a:r>
            <a:r>
              <a:rPr lang="ru-RU" altLang="ru-RU" sz="1200" b="1" dirty="0" err="1">
                <a:solidFill>
                  <a:srgbClr val="000000"/>
                </a:solidFill>
                <a:latin typeface="Times New Roman" pitchFamily="18" charset="0"/>
                <a:cs typeface="Times New Roman" pitchFamily="18" charset="0"/>
              </a:rPr>
              <a:t>мамыр</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20-ге </a:t>
            </a:r>
            <a:r>
              <a:rPr lang="ru-RU" altLang="ru-RU" sz="1200" b="1" dirty="0" err="1">
                <a:solidFill>
                  <a:srgbClr val="000000"/>
                </a:solidFill>
                <a:latin typeface="Times New Roman" pitchFamily="18" charset="0"/>
                <a:cs typeface="Times New Roman" pitchFamily="18" charset="0"/>
              </a:rPr>
              <a:t>дейін</a:t>
            </a:r>
            <a:r>
              <a:rPr lang="ru-RU" sz="1200" b="1" dirty="0">
                <a:solidFill>
                  <a:srgbClr val="000000"/>
                </a:solidFill>
                <a:latin typeface="Times New Roman" pitchFamily="18" charset="0"/>
                <a:cs typeface="Times New Roman" pitchFamily="18" charset="0"/>
                <a:sym typeface="+mn-ea"/>
              </a:rPr>
              <a:t>   </a:t>
            </a:r>
            <a:endParaRPr lang="kk-KZ" sz="1200" dirty="0">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Бұлтты</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кей уақытта жаңбыр жауады. Желдің бағыты шығыстан оңтүстік-батысқа ауысады, </a:t>
            </a:r>
            <a:r>
              <a:rPr lang="kk-KZ" sz="1200" dirty="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9-14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7-9,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12-14 </a:t>
            </a:r>
            <a:r>
              <a:rPr lang="kk-KZ" sz="1200" dirty="0">
                <a:latin typeface="Times New Roman" pitchFamily="18" charset="0"/>
                <a:cs typeface="Times New Roman" pitchFamily="18" charset="0"/>
              </a:rPr>
              <a:t>градус жылы болады.</a:t>
            </a:r>
            <a:r>
              <a:rPr lang="ru-RU" sz="1200" b="1" dirty="0">
                <a:solidFill>
                  <a:srgbClr val="000000"/>
                </a:solidFill>
                <a:latin typeface="Times New Roman" pitchFamily="18" charset="0"/>
                <a:cs typeface="Times New Roman" pitchFamily="18" charset="0"/>
              </a:rPr>
              <a:t> </a:t>
            </a:r>
            <a:endParaRPr lang="ru-RU" sz="1200" b="1" dirty="0" smtClean="0">
              <a:solidFill>
                <a:srgbClr val="000000"/>
              </a:solidFill>
              <a:latin typeface="Times New Roman" pitchFamily="18" charset="0"/>
              <a:cs typeface="Times New Roman" pitchFamily="18" charset="0"/>
            </a:endParaRPr>
          </a:p>
          <a:p>
            <a:pPr lvl="0" indent="182563" algn="just"/>
            <a:endParaRPr lang="ru-RU" sz="1200" b="1" dirty="0">
              <a:solidFill>
                <a:srgbClr val="000000"/>
              </a:solidFill>
              <a:latin typeface="Times New Roman" pitchFamily="18" charset="0"/>
              <a:cs typeface="Times New Roman" pitchFamily="18" charset="0"/>
            </a:endParaRPr>
          </a:p>
          <a:p>
            <a:pPr lvl="0" indent="182563" algn="ctr"/>
            <a:r>
              <a:rPr lang="ru-RU" sz="1200" b="1" dirty="0" smtClean="0">
                <a:solidFill>
                  <a:srgbClr val="000000"/>
                </a:solidFill>
                <a:latin typeface="Times New Roman" pitchFamily="18" charset="0"/>
                <a:cs typeface="Times New Roman" pitchFamily="18" charset="0"/>
              </a:rPr>
              <a:t>11 </a:t>
            </a:r>
            <a:r>
              <a:rPr lang="kk-KZ" sz="1200" b="1" dirty="0" smtClean="0">
                <a:solidFill>
                  <a:srgbClr val="000000"/>
                </a:solidFill>
                <a:latin typeface="Times New Roman" pitchFamily="18" charset="0"/>
                <a:cs typeface="Times New Roman" pitchFamily="18" charset="0"/>
              </a:rPr>
              <a:t> </a:t>
            </a:r>
            <a:r>
              <a:rPr lang="kk-KZ" sz="1200" b="1" dirty="0">
                <a:solidFill>
                  <a:srgbClr val="000000"/>
                </a:solidFill>
                <a:latin typeface="Times New Roman" pitchFamily="18" charset="0"/>
                <a:cs typeface="Times New Roman" pitchFamily="18" charset="0"/>
              </a:rPr>
              <a:t>мамырға</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a:t>
            </a:r>
            <a:r>
              <a:rPr lang="ru-RU" sz="1200" b="1" dirty="0" smtClean="0">
                <a:solidFill>
                  <a:srgbClr val="000000"/>
                </a:solidFill>
                <a:latin typeface="Times New Roman" pitchFamily="18" charset="0"/>
                <a:cs typeface="Times New Roman" pitchFamily="18" charset="0"/>
              </a:rPr>
              <a:t>10 </a:t>
            </a:r>
            <a:r>
              <a:rPr lang="ru-RU" sz="1200" b="1" dirty="0" err="1">
                <a:solidFill>
                  <a:srgbClr val="000000"/>
                </a:solidFill>
                <a:latin typeface="Times New Roman" pitchFamily="18" charset="0"/>
                <a:cs typeface="Times New Roman" pitchFamily="18" charset="0"/>
              </a:rPr>
              <a:t>мамыр</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20-ден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11 </a:t>
            </a:r>
            <a:r>
              <a:rPr lang="ru-RU" sz="1200" b="1" dirty="0" err="1">
                <a:solidFill>
                  <a:srgbClr val="000000"/>
                </a:solidFill>
                <a:latin typeface="Times New Roman" pitchFamily="18" charset="0"/>
                <a:cs typeface="Times New Roman" pitchFamily="18" charset="0"/>
              </a:rPr>
              <a:t>мамыр</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Бұлтты, жаңбыр жауады. </a:t>
            </a:r>
            <a:r>
              <a:rPr lang="kk-KZ" sz="1200" smtClean="0">
                <a:latin typeface="Times New Roman" pitchFamily="18" charset="0"/>
                <a:cs typeface="Times New Roman" pitchFamily="18" charset="0"/>
              </a:rPr>
              <a:t>Оңтүстік-батыстан жел </a:t>
            </a:r>
            <a:r>
              <a:rPr lang="kk-KZ" sz="1200" dirty="0" smtClean="0">
                <a:latin typeface="Times New Roman" pitchFamily="18" charset="0"/>
                <a:cs typeface="Times New Roman" pitchFamily="18" charset="0"/>
              </a:rPr>
              <a:t>соғады, </a:t>
            </a:r>
            <a:r>
              <a:rPr lang="kk-KZ" sz="1200" dirty="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9-14 м/с</a:t>
            </a:r>
            <a:r>
              <a:rPr lang="kk-KZ" sz="1200" dirty="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5-7 градус </a:t>
            </a:r>
            <a:r>
              <a:rPr lang="kk-KZ" sz="1200" dirty="0">
                <a:latin typeface="Times New Roman" pitchFamily="18" charset="0"/>
                <a:cs typeface="Times New Roman" pitchFamily="18" charset="0"/>
              </a:rPr>
              <a:t>жылы болады.</a:t>
            </a:r>
            <a:r>
              <a:rPr lang="ru-RU" sz="1200" dirty="0">
                <a:latin typeface="Times New Roman" pitchFamily="18" charset="0"/>
                <a:cs typeface="Times New Roman" pitchFamily="18" charset="0"/>
              </a:rPr>
              <a:t> </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20848380"/>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327</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4210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5122" y="2410504"/>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10 </a:t>
            </a:r>
            <a:r>
              <a:rPr lang="ru-RU" sz="1200" dirty="0" err="1">
                <a:solidFill>
                  <a:schemeClr val="tx1"/>
                </a:solidFill>
                <a:latin typeface="Times New Roman" panose="02020603050405020304" pitchFamily="18" charset="0"/>
                <a:cs typeface="Times New Roman" panose="02020603050405020304" pitchFamily="18" charset="0"/>
              </a:rPr>
              <a:t>мамыр</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11 </a:t>
            </a:r>
            <a:r>
              <a:rPr lang="ru-RU" sz="1200" dirty="0" err="1">
                <a:solidFill>
                  <a:schemeClr val="tx1"/>
                </a:solidFill>
                <a:latin typeface="Times New Roman" panose="02020603050405020304" pitchFamily="18" charset="0"/>
                <a:cs typeface="Times New Roman" panose="02020603050405020304" pitchFamily="18" charset="0"/>
              </a:rPr>
              <a:t>мамырға 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13075</TotalTime>
  <Words>540</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2198</cp:revision>
  <cp:lastPrinted>2021-07-01T07:38:07Z</cp:lastPrinted>
  <dcterms:created xsi:type="dcterms:W3CDTF">2018-03-27T06:03:00Z</dcterms:created>
  <dcterms:modified xsi:type="dcterms:W3CDTF">2022-05-09T07:07:54Z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