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09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2026389"/>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10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10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Күндіз шаңды дауыл.Оңтүстік-шығыстан жел соғады, күші түнде 9-14, күндіз 15-20, екпіні 23-28 м/с. Ауа температурасы түнде 8-10, күндіз 21-23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11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10</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11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Оңтүстік-шығыстан жел соғады, 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13018</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2399</cp:revision>
  <cp:lastPrinted>2021-07-01T03:56:27Z</cp:lastPrinted>
  <dcterms:created xsi:type="dcterms:W3CDTF">2018-03-27T06:03:00Z</dcterms:created>
  <dcterms:modified xsi:type="dcterms:W3CDTF">2022-05-09T07:12:52Z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