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6762264"/>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3046988"/>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10 </a:t>
            </a:r>
            <a:r>
              <a:rPr lang="ru-RU" sz="1200" b="1" dirty="0" err="1" smtClean="0">
                <a:latin typeface="Times New Roman" pitchFamily="18" charset="0"/>
                <a:cs typeface="Times New Roman" pitchFamily="18" charset="0"/>
              </a:rPr>
              <a:t>мамырға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smtClean="0">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кей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уақытта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бұршақ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дауыл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kk-KZ" sz="1200" dirty="0" smtClean="0">
                <a:latin typeface="Times New Roman" pitchFamily="18" charset="0"/>
                <a:cs typeface="Times New Roman" pitchFamily="18" charset="0"/>
              </a:rPr>
              <a:t>. Солтүстік-шығыстан соғатын жел</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желіне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15-20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Кей </a:t>
            </a:r>
            <a:r>
              <a:rPr lang="ru-RU" sz="1200" dirty="0" err="1" smtClean="0">
                <a:solidFill>
                  <a:prstClr val="black"/>
                </a:solidFill>
                <a:latin typeface="Times New Roman" pitchFamily="18" charset="0"/>
                <a:cs typeface="Times New Roman" pitchFamily="18" charset="0"/>
              </a:rPr>
              <a:t>уақытта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бұршақ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дауыл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13530</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2339</cp:revision>
  <cp:lastPrinted>2022-05-08T06:11:56Z</cp:lastPrinted>
  <dcterms:created xsi:type="dcterms:W3CDTF">2018-03-27T06:03:00Z</dcterms:created>
  <dcterms:modified xsi:type="dcterms:W3CDTF">2022-05-09T07:22:07Z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