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85835737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№128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</a:t>
            </a:r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8212594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мая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09 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10 мая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облачность, ночью и утром дождь, гроза, туман.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западный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9-14,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и утром порывы 15-20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воздуха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11-13,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15-17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11 мая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северо-западный 9-14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14404</TotalTime>
  <Words>610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2177</cp:revision>
  <cp:lastPrinted>2021-10-15T03:50:29Z</cp:lastPrinted>
  <dcterms:created xsi:type="dcterms:W3CDTF">2018-03-27T06:03:00Z</dcterms:created>
  <dcterms:modified xsi:type="dcterms:W3CDTF">2022-05-09T07:05:55Z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