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06289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846907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Утром и днем дождь, временами сильный дождь, гроза, град, шквал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юго-западный  9-14, утром и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Временами дождь, гроза, град, шквал. 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13427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2311</cp:revision>
  <cp:lastPrinted>2022-05-08T06:08:52Z</cp:lastPrinted>
  <dcterms:created xsi:type="dcterms:W3CDTF">2018-03-27T06:03:00Z</dcterms:created>
  <dcterms:modified xsi:type="dcterms:W3CDTF">2022-05-09T07:22:10Z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