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21083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09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09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и днем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юго-восточный 15-20 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10-12, днем 17-19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10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мая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837459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мая, ночью 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14373</TotalTime>
  <Words>573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2213</cp:revision>
  <cp:lastPrinted>2021-07-01T03:56:27Z</cp:lastPrinted>
  <dcterms:created xsi:type="dcterms:W3CDTF">2018-03-27T06:03:00Z</dcterms:created>
  <dcterms:modified xsi:type="dcterms:W3CDTF">2022-05-09T08:39:35Z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