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19294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0790" y="2320594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мая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965940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ночью временами сильный дождь. Гроза, град, шквал. Ветер северо-восточный с переходом на западный 9-14, днем порывы 18 м/с. Температура воздуха ночью и днём 10-12 тепла.</a:t>
            </a: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10 мая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11 мая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Облачно,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 9-14 м/с. Температура воздуха 10-12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1" y="318820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14176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2412</cp:revision>
  <cp:lastPrinted>2021-07-01T03:56:27Z</cp:lastPrinted>
  <dcterms:created xsi:type="dcterms:W3CDTF">2018-03-27T06:03:00Z</dcterms:created>
  <dcterms:modified xsi:type="dcterms:W3CDTF">2022-05-09T07:32:59Z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