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A24E9C0-2C33-4CE6-A2CB-352709B5E6A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28607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0C16B-06A8-48B0-AEFA-54B982FC0B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08D45-94C7-445A-8D92-1FB342B5A2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106E4-BA34-4429-BEF3-0FD96F841D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476A4-E8D9-433C-ABDB-3195507433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FF915-7AFC-4CB0-9319-191AFAEE65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2A8FF-2420-4D85-ADDE-1426B6E330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274C3-44FC-4BBF-93DA-06580B2D2F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CEB2E-60E2-45A9-89CE-BBC5D6FCB3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CD361-6DFC-4110-AD00-890DF1FE6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FB3A8-DDA9-46C4-AD87-FD6D33FAB0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6AA6E-FB23-4635-89BD-4846F1C3DD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448DEF9-B021-4E05-B76C-D4C8EAD23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мая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10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в конце дня дождь, гроза. Ветер северо-восточный 3-8, при грозе порывы 13 м/с. Температура воздуха ночью 15-17, 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r>
              <a:rPr lang="ru-RU">
                <a:solidFill>
                  <a:schemeClr val="tx1"/>
                </a:solidFill>
              </a:rPr>
              <a:t>                                           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11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мая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14-16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10 мая, ночью 11 мая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9 мая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75686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8" y="363486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13908</TotalTime>
  <Words>770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2373</cp:revision>
  <cp:lastPrinted>2021-07-01T09:11:30Z</cp:lastPrinted>
  <dcterms:created xsi:type="dcterms:W3CDTF">2018-03-27T06:03:00Z</dcterms:created>
  <dcterms:modified xsi:type="dcterms:W3CDTF">2022-05-09T07:27:00Z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