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752" y="222360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412225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9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дождь, утром и днем сильный, гроза, шквал. Ветер западный, северо-западный 8-13, порывы 17-22 м/с. Температура воздуха ночью 16-18, днем 23-25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11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8-13, порывы 15-20 м/с. Температура воздуха  16-18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821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12989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2232</cp:revision>
  <cp:lastPrinted>2021-07-01T03:56:27Z</cp:lastPrinted>
  <dcterms:created xsi:type="dcterms:W3CDTF">2018-03-27T06:03:00Z</dcterms:created>
  <dcterms:modified xsi:type="dcterms:W3CDTF">2022-05-09T07:15:36Z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