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523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дождь, гроза. Днем пыльная буря. Ветер юго-западный, западный 9-14, днем порывы 15-20 м/с. Температура воздуха ночью 15-17, днем 24-26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с переходом на северный 9-14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И. О. 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Г.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Амиралие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12:23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13191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2149</cp:revision>
  <cp:lastPrinted>2021-07-01T03:56:27Z</cp:lastPrinted>
  <dcterms:created xsi:type="dcterms:W3CDTF">2018-03-27T06:03:00Z</dcterms:created>
  <dcterms:modified xsi:type="dcterms:W3CDTF">2022-05-09T07:31:15Z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