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7201061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мая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юго-восточный 9-14, порывы 15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11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57964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04567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3931723"/>
              </p:ext>
            </p:extLst>
          </p:nvPr>
        </p:nvGraphicFramePr>
        <p:xfrm>
          <a:off x="5026026" y="4507337"/>
          <a:ext cx="4691064" cy="201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681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13638</TotalTime>
  <Words>547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2123</cp:revision>
  <cp:lastPrinted>2021-07-01T03:56:27Z</cp:lastPrinted>
  <dcterms:created xsi:type="dcterms:W3CDTF">2018-03-27T06:03:00Z</dcterms:created>
  <dcterms:modified xsi:type="dcterms:W3CDTF">2022-05-09T06:56:58Z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